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73" r:id="rId4"/>
    <p:sldId id="272" r:id="rId5"/>
    <p:sldId id="270" r:id="rId6"/>
    <p:sldId id="256" r:id="rId7"/>
  </p:sldIdLst>
  <p:sldSz cx="9144000" cy="6858000" type="screen4x3"/>
  <p:notesSz cx="7100888" cy="10233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71604" y="1714488"/>
            <a:ext cx="52864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Тәрбие басы- отбасы,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Қоғам- осу ортасы.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Болашаққа жолбасшы,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Ұстаз- бәрінің тұтқасы.</a:t>
            </a:r>
            <a:endParaRPr kumimoji="0" lang="kk-K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282" y="214290"/>
            <a:ext cx="84296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Только вместе с родителями, общими усилиями,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учителя могут дать детям большое человеческое  счастье.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В.А.Сухомлинский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D:\фотогр\20140124_122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214686"/>
            <a:ext cx="6000792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:\Болашақ\bolashak_we4v35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3786214" cy="36343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2" descr="F:\Болашақ\DSC_0065.JPG"/>
          <p:cNvPicPr>
            <a:picLocks noChangeAspect="1" noChangeArrowheads="1"/>
          </p:cNvPicPr>
          <p:nvPr/>
        </p:nvPicPr>
        <p:blipFill>
          <a:blip r:embed="rId3" cstate="print"/>
          <a:srcRect l="16070" r="13626"/>
          <a:stretch>
            <a:fillRect/>
          </a:stretch>
        </p:blipFill>
        <p:spPr bwMode="auto">
          <a:xfrm>
            <a:off x="4857752" y="1643050"/>
            <a:ext cx="3854811" cy="3643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500166" y="500042"/>
            <a:ext cx="6215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Образование – самый фундаментальный фактор успеха в будущем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5500702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каждый второй выпускник – студент самых престижных вузов нашей Республики, стран СНГ и Дальнего зарубежья,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отличный результат в ЕНТ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Новая папка (2)\фото_Франция\SAM_1303.JPG"/>
          <p:cNvPicPr/>
          <p:nvPr/>
        </p:nvPicPr>
        <p:blipFill>
          <a:blip r:embed="rId2" cstate="print">
            <a:lum bright="20000"/>
          </a:blip>
          <a:srcRect l="37232" r="13822"/>
          <a:stretch>
            <a:fillRect/>
          </a:stretch>
        </p:blipFill>
        <p:spPr bwMode="auto">
          <a:xfrm>
            <a:off x="6143636" y="2786058"/>
            <a:ext cx="2724333" cy="35285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F:\материал.слайд\чёрная моря\Изображение 035.jpg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/>
          <a:stretch>
            <a:fillRect/>
          </a:stretch>
        </p:blipFill>
        <p:spPr bwMode="auto">
          <a:xfrm>
            <a:off x="285720" y="2786058"/>
            <a:ext cx="2703472" cy="35447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214686"/>
            <a:ext cx="3357586" cy="22481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214290"/>
            <a:ext cx="86135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Благодаря слаженной работе Попечительского Совета и коллектива педагогов учащиеся-победители интеллектуальных  конкурсов </a:t>
            </a: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отдыхали г.Астане (Лагерь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Дарын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Алматы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Сочи (летний лагерь юных журналистов) на Черном море, </a:t>
            </a: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 учащихся летние каникулы провела на Мальте, во Франции. Отдыхая, совершенствовали знания английского языка. </a:t>
            </a: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Летом 2017 года группа учащихся посетила ЭКСПО при поддержке Попечительского совета.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D786~1\AppData\Local\Temp\Rar$DI13.383\20171214_163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928934"/>
            <a:ext cx="3333741" cy="32861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2" descr="C:\Users\D786~1\AppData\Local\Temp\Rar$DI06.942\20171214_1637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928934"/>
            <a:ext cx="3357554" cy="32861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500034" y="214290"/>
            <a:ext cx="80724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Воспитание начинается с семьи. </a:t>
            </a:r>
          </a:p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Традиции, обычаи, ритуалы народов Казахстана стали неписанными законами воспитания. Народная мудрость не только содержит ценные мысли о воспитании ребенка, но и указывает в каком возрасте, и какими приемами и методами следует прививать благородные человеческие качества. Главное - не упустить этот момент. «Атаның сөзі балдай, ем болар әрбір жанға», «Атаның баласы болма, адамның баласы бол!»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_622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429132"/>
            <a:ext cx="3286148" cy="22288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688" y="1071546"/>
            <a:ext cx="8858312" cy="796908"/>
          </a:xfrm>
        </p:spPr>
        <p:txBody>
          <a:bodyPr>
            <a:noAutofit/>
          </a:bodyPr>
          <a:lstStyle/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Ел боламын десең-бесігіңді түзе» – это один из принципов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патриотическ</a:t>
            </a: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ого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воспитания. Благодаря совместной работе и под руководством членов Попечительского совета, ветеранов ВОВ,  воинов-афганцев проходят интересные мероприятия. Ребята заботятся о ветеранах, оказывают тимуровскую помощь</a:t>
            </a: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Клуб «</a:t>
            </a: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һ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арман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 поддерживает связь с высшим летным институтом,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 музеем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Алии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Молдагуловой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:\фото 2013\101MSDCF\DSC01226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000240"/>
            <a:ext cx="3786214" cy="26913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5" descr="D:\фото 2013\фото послания\20140210_131616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571472" y="3813558"/>
            <a:ext cx="3929090" cy="27171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7" descr="D:\фото 2013\101MSDCF\DSC01281.JPG"/>
          <p:cNvPicPr>
            <a:picLocks noChangeAspect="1" noChangeArrowheads="1"/>
          </p:cNvPicPr>
          <p:nvPr/>
        </p:nvPicPr>
        <p:blipFill>
          <a:blip r:embed="rId4" cstate="print"/>
          <a:srcRect r="22449" b="36946"/>
          <a:stretch>
            <a:fillRect/>
          </a:stretch>
        </p:blipFill>
        <p:spPr bwMode="auto">
          <a:xfrm>
            <a:off x="4857752" y="3786190"/>
            <a:ext cx="4005266" cy="26992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28596" y="285728"/>
            <a:ext cx="835824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говорить о патриотизме, то я считаю, что он берет начало с любви к семье, к малой родине.  Важно каждому делать максимально полезное на том поприще, которое он выбрал. Всем необходимо развивать патриотизм.   Только тогда страна будет процветать, - подчеркнул, обращаясь к народу, Нурсултан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Абишевич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Назарбаев.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Необходимо формировать    правильную систему ценностей, в основе которой такие качества, как трудолюбие, честь, порядочность, стремление к постоянному  самосовершенствованию и обучению, дисциплина. Важно, чтобы каждый житель нашей родины отождествлял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Мәңгілік Ел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понятием Отчизна!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D786~1\AppData\Local\Temp\Rar$DI09.281\20171214_1636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876"/>
            <a:ext cx="3857652" cy="3071834"/>
          </a:xfrm>
          <a:prstGeom prst="rect">
            <a:avLst/>
          </a:prstGeom>
          <a:noFill/>
        </p:spPr>
      </p:pic>
      <p:pic>
        <p:nvPicPr>
          <p:cNvPr id="8" name="Рисунок 7" descr="C:\Users\Метод кабинет\Desktop\Методич.работа 2015-2016г\Кафедры2015-2016г\кафедра 2015-16\МПИК нач.кл2016г\Декада начальных классов\Фото\SAM_059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1876"/>
            <a:ext cx="4214842" cy="310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242</TotalTime>
  <Words>343</Words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Слайд 1</vt:lpstr>
      <vt:lpstr>Слайд 2</vt:lpstr>
      <vt:lpstr>Слайд 3</vt:lpstr>
      <vt:lpstr>Слайд 4</vt:lpstr>
      <vt:lpstr>«Ел боламын десең-бесігіңді түзе» – это один из принципов патриотического воспитания. Благодаря совместной работе и под руководством членов Попечительского совета, ветеранов ВОВ,  воинов-афганцев проходят интересные мероприятия. Ребята заботятся о ветеранах, оказывают тимуровскую помощь.  Клуб «Қаһарман» поддерживает связь с высшим летным институтом,  с музеем Алии Молдагуловой. 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Метод кабинет</dc:creator>
  <cp:lastModifiedBy>Приемная</cp:lastModifiedBy>
  <cp:revision>33</cp:revision>
  <dcterms:created xsi:type="dcterms:W3CDTF">2017-12-13T09:07:53Z</dcterms:created>
  <dcterms:modified xsi:type="dcterms:W3CDTF">2017-12-22T10:12:52Z</dcterms:modified>
</cp:coreProperties>
</file>